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800000"/>
    <a:srgbClr val="1F4E79"/>
    <a:srgbClr val="B9B9B9"/>
    <a:srgbClr val="B9B8B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94" d="100"/>
          <a:sy n="94" d="100"/>
        </p:scale>
        <p:origin x="660" y="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jpe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03EAA7D-E067-1F34-7F97-8CA416BB272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D0CA92E9-8736-E7BA-F247-06C58719794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AA87C5B-9BE2-DE0E-625F-A87D2D7303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9D5A38-7A2D-4398-AB37-8E26F2826612}" type="datetimeFigureOut">
              <a:rPr lang="zh-CN" altLang="en-US" smtClean="0"/>
              <a:t>2024/2/27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7A3E0D5-AEA1-50C8-9F2E-F84E6CE950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F28E748-7B01-19F8-CE9D-0AC907F224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C96616-6A54-4317-A298-BD14DC297F8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667210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18D3389-95EA-DF85-0A2D-454F64D502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5C1911B3-DF56-2E17-CFFC-B4689726CD6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C70526D-FD0B-D112-DE7D-544AF49D39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9D5A38-7A2D-4398-AB37-8E26F2826612}" type="datetimeFigureOut">
              <a:rPr lang="zh-CN" altLang="en-US" smtClean="0"/>
              <a:t>2024/2/27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3DEE0A6-A752-BEBC-8B1A-839C1CC651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00C4857-34A8-5CA3-0148-F6FCFE7173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C96616-6A54-4317-A298-BD14DC297F8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0848728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64E55400-74F1-6D15-B1BD-B0102F24DFF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1BAB5F86-34D2-9627-EA8A-757459F891E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C660251-65EC-A027-8C2C-F148E8DA54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9D5A38-7A2D-4398-AB37-8E26F2826612}" type="datetimeFigureOut">
              <a:rPr lang="zh-CN" altLang="en-US" smtClean="0"/>
              <a:t>2024/2/27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2FDE0BE-FB6F-DC36-ED24-85882A94EF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849BE5A-D51A-8D8F-D4D5-E11F47C90D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C96616-6A54-4317-A298-BD14DC297F8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6580201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74E2A0D-049A-E5DA-5730-084A51D25B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D7C7996-963C-DD66-863F-4CE93E8E26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313288C-6F11-4516-6522-82A2F0E899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9D5A38-7A2D-4398-AB37-8E26F2826612}" type="datetimeFigureOut">
              <a:rPr lang="zh-CN" altLang="en-US" smtClean="0"/>
              <a:t>2024/2/27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E3EDF5F-732F-F1D0-D38D-CC8B7CA488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CB7DBDA-BB42-BE33-2A5F-119709EA92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C96616-6A54-4317-A298-BD14DC297F8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872608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9C6E97B-88A5-2C9A-29D1-DCED97DDFA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D1785A45-1EA7-696A-EDC1-B548688F1F5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FBD7F21-DA51-3B72-2CF3-F69B8BC957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9D5A38-7A2D-4398-AB37-8E26F2826612}" type="datetimeFigureOut">
              <a:rPr lang="zh-CN" altLang="en-US" smtClean="0"/>
              <a:t>2024/2/27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F845BB5-C927-54FF-BA1E-0A70AF20FA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B09F5A0-75F2-40AF-187F-1DCCD4962B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C96616-6A54-4317-A298-BD14DC297F8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754881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16307C8-929A-50D1-DF06-BDD92371EA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F148E5F-E422-47DF-0AF0-22CA0EBC8E7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8AF5D92A-E4E0-A554-5AAD-098C37E4CB8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AF91D7CF-084B-A6EA-3A06-4F46BABCA8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9D5A38-7A2D-4398-AB37-8E26F2826612}" type="datetimeFigureOut">
              <a:rPr lang="zh-CN" altLang="en-US" smtClean="0"/>
              <a:t>2024/2/27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6EDB3257-2507-16F4-D139-3D9C66F884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116A17ED-1D7C-6A59-F9A0-452E36621E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C96616-6A54-4317-A298-BD14DC297F8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044032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EB8907D-14FD-B4EA-2A7C-3295DEE916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B1AC84ED-5DEC-F204-04A1-6EA6558DED3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E4A6842E-F1A2-65D5-A458-15C916D2FB2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3FCB6DBD-523E-CDED-6D92-1A645E2570D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927EB4B4-E388-CE83-AE09-F1957012B9C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8D6F5ABF-BDBA-FD9B-468D-25FA0271EA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9D5A38-7A2D-4398-AB37-8E26F2826612}" type="datetimeFigureOut">
              <a:rPr lang="zh-CN" altLang="en-US" smtClean="0"/>
              <a:t>2024/2/27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4A3C58FD-C05F-F825-BFBA-712BABA1CF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59458E65-C191-BD60-6B28-D3B6E06573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C96616-6A54-4317-A298-BD14DC297F8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597626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7332373-9474-11BE-203C-3EC446F2CA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B9B3CF64-2415-8B3B-766F-4229DBEFBC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9D5A38-7A2D-4398-AB37-8E26F2826612}" type="datetimeFigureOut">
              <a:rPr lang="zh-CN" altLang="en-US" smtClean="0"/>
              <a:t>2024/2/27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34D2DCFF-858D-8A5E-E93C-0DA98D4D89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8E205234-C8F1-F645-13CB-4FF9835B00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C96616-6A54-4317-A298-BD14DC297F8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320250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653A252E-C0CD-7350-316A-E14641657A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9D5A38-7A2D-4398-AB37-8E26F2826612}" type="datetimeFigureOut">
              <a:rPr lang="zh-CN" altLang="en-US" smtClean="0"/>
              <a:t>2024/2/27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2719E1DC-7B40-83D6-A94B-FE26447485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CBA683E4-25FB-F55F-3870-67063146A0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C96616-6A54-4317-A298-BD14DC297F8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569191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C0CE041-4702-DECB-D21C-DF96CC1AF0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B3E50C6-7D77-FCD1-2490-399F3DF7D51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B56BF8BE-1AFD-5592-A0AC-8B6A8B65D6F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4A63495B-29BB-97B0-19E0-7A6C7000B4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9D5A38-7A2D-4398-AB37-8E26F2826612}" type="datetimeFigureOut">
              <a:rPr lang="zh-CN" altLang="en-US" smtClean="0"/>
              <a:t>2024/2/27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69433859-7046-78BC-1D09-CC661FF119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DBE3B68D-10AF-4527-34C7-242FDCE871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C96616-6A54-4317-A298-BD14DC297F8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9011131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99242C0-C7B9-9F2A-C18A-C06643F3E1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4E3448D5-9570-9559-3EF7-FD0C0A39B3D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DD986826-9E5C-4CC5-9760-A146B577C1D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95811C76-3E53-5971-74DB-DCAAC450DD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9D5A38-7A2D-4398-AB37-8E26F2826612}" type="datetimeFigureOut">
              <a:rPr lang="zh-CN" altLang="en-US" smtClean="0"/>
              <a:t>2024/2/27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9E16790B-65EC-0FB1-128D-C01ED17D8C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34B3E620-C554-B339-0CC9-C8462DEFAD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C96616-6A54-4317-A298-BD14DC297F8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162629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78F2ACCE-60DE-E49F-E823-9714EF07ED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0EB568FC-83D5-5C08-4C50-AF07228170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E4C8CFD-D934-1D9F-8603-D6E7915E135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59D5A38-7A2D-4398-AB37-8E26F2826612}" type="datetimeFigureOut">
              <a:rPr lang="zh-CN" altLang="en-US" smtClean="0"/>
              <a:t>2024/2/27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431F51D-1C39-9313-6D91-2E25F6721A5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D75BD35-9047-0321-C8CD-27127718FD7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3C96616-6A54-4317-A298-BD14DC297F8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130834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组合 17">
            <a:extLst>
              <a:ext uri="{FF2B5EF4-FFF2-40B4-BE49-F238E27FC236}">
                <a16:creationId xmlns:a16="http://schemas.microsoft.com/office/drawing/2014/main" id="{03A9CF9E-5689-5425-2E31-08BB2056BE51}"/>
              </a:ext>
            </a:extLst>
          </p:cNvPr>
          <p:cNvGrpSpPr/>
          <p:nvPr/>
        </p:nvGrpSpPr>
        <p:grpSpPr>
          <a:xfrm>
            <a:off x="1245624" y="0"/>
            <a:ext cx="9700752" cy="6858000"/>
            <a:chOff x="1245624" y="0"/>
            <a:chExt cx="9700752" cy="6858000"/>
          </a:xfrm>
        </p:grpSpPr>
        <p:pic>
          <p:nvPicPr>
            <p:cNvPr id="3" name="图片 2">
              <a:extLst>
                <a:ext uri="{FF2B5EF4-FFF2-40B4-BE49-F238E27FC236}">
                  <a16:creationId xmlns:a16="http://schemas.microsoft.com/office/drawing/2014/main" id="{FE8DBF9E-9C59-1DE2-615F-7D381F1279DE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45624" y="0"/>
              <a:ext cx="9700752" cy="6858000"/>
            </a:xfrm>
            <a:prstGeom prst="rect">
              <a:avLst/>
            </a:prstGeom>
          </p:spPr>
        </p:pic>
        <p:sp>
          <p:nvSpPr>
            <p:cNvPr id="2" name="文本框 1">
              <a:extLst>
                <a:ext uri="{FF2B5EF4-FFF2-40B4-BE49-F238E27FC236}">
                  <a16:creationId xmlns:a16="http://schemas.microsoft.com/office/drawing/2014/main" id="{8A99718B-694A-33AE-B410-9C2A856F0C8D}"/>
                </a:ext>
              </a:extLst>
            </p:cNvPr>
            <p:cNvSpPr txBox="1"/>
            <p:nvPr/>
          </p:nvSpPr>
          <p:spPr>
            <a:xfrm rot="19917925">
              <a:off x="2092752" y="1579020"/>
              <a:ext cx="269606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400" b="1" i="1" dirty="0">
                  <a:solidFill>
                    <a:schemeClr val="bg1">
                      <a:lumMod val="85000"/>
                    </a:schemeClr>
                  </a:solidFill>
                  <a:latin typeface="宋体" panose="02010600030101010101" pitchFamily="2" charset="-122"/>
                  <a:ea typeface="宋体" panose="02010600030101010101" pitchFamily="2" charset="-122"/>
                </a:rPr>
                <a:t>杭州师范大学学科竞赛委员会</a:t>
              </a:r>
            </a:p>
          </p:txBody>
        </p:sp>
        <p:sp>
          <p:nvSpPr>
            <p:cNvPr id="12" name="文本框 11">
              <a:extLst>
                <a:ext uri="{FF2B5EF4-FFF2-40B4-BE49-F238E27FC236}">
                  <a16:creationId xmlns:a16="http://schemas.microsoft.com/office/drawing/2014/main" id="{38EC8B4B-370D-FB25-A29C-D6E66F4D538A}"/>
                </a:ext>
              </a:extLst>
            </p:cNvPr>
            <p:cNvSpPr txBox="1"/>
            <p:nvPr/>
          </p:nvSpPr>
          <p:spPr>
            <a:xfrm rot="19917925">
              <a:off x="5787054" y="1799020"/>
              <a:ext cx="269606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400" b="1" i="1" dirty="0">
                  <a:solidFill>
                    <a:schemeClr val="bg1">
                      <a:lumMod val="85000"/>
                    </a:schemeClr>
                  </a:solidFill>
                  <a:latin typeface="宋体" panose="02010600030101010101" pitchFamily="2" charset="-122"/>
                  <a:ea typeface="宋体" panose="02010600030101010101" pitchFamily="2" charset="-122"/>
                </a:rPr>
                <a:t>杭州师范大学学科竞赛委员会</a:t>
              </a:r>
            </a:p>
          </p:txBody>
        </p:sp>
        <p:sp>
          <p:nvSpPr>
            <p:cNvPr id="13" name="文本框 12">
              <a:extLst>
                <a:ext uri="{FF2B5EF4-FFF2-40B4-BE49-F238E27FC236}">
                  <a16:creationId xmlns:a16="http://schemas.microsoft.com/office/drawing/2014/main" id="{47A4397E-9F64-206D-6C62-3C242C04389C}"/>
                </a:ext>
              </a:extLst>
            </p:cNvPr>
            <p:cNvSpPr txBox="1"/>
            <p:nvPr/>
          </p:nvSpPr>
          <p:spPr>
            <a:xfrm rot="19917925">
              <a:off x="1745080" y="3757325"/>
              <a:ext cx="269606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400" b="1" i="1" dirty="0">
                  <a:solidFill>
                    <a:schemeClr val="bg1">
                      <a:lumMod val="85000"/>
                    </a:schemeClr>
                  </a:solidFill>
                  <a:latin typeface="宋体" panose="02010600030101010101" pitchFamily="2" charset="-122"/>
                  <a:ea typeface="宋体" panose="02010600030101010101" pitchFamily="2" charset="-122"/>
                </a:rPr>
                <a:t>杭州师范大学学科竞赛委员会</a:t>
              </a:r>
            </a:p>
          </p:txBody>
        </p:sp>
        <p:sp>
          <p:nvSpPr>
            <p:cNvPr id="14" name="文本框 13">
              <a:extLst>
                <a:ext uri="{FF2B5EF4-FFF2-40B4-BE49-F238E27FC236}">
                  <a16:creationId xmlns:a16="http://schemas.microsoft.com/office/drawing/2014/main" id="{E18F311B-5857-378D-D519-B5FED3FC57D5}"/>
                </a:ext>
              </a:extLst>
            </p:cNvPr>
            <p:cNvSpPr txBox="1"/>
            <p:nvPr/>
          </p:nvSpPr>
          <p:spPr>
            <a:xfrm rot="19917925">
              <a:off x="7995911" y="3871322"/>
              <a:ext cx="269606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400" b="1" i="1" dirty="0">
                  <a:solidFill>
                    <a:schemeClr val="bg1">
                      <a:lumMod val="85000"/>
                    </a:schemeClr>
                  </a:solidFill>
                  <a:latin typeface="宋体" panose="02010600030101010101" pitchFamily="2" charset="-122"/>
                  <a:ea typeface="宋体" panose="02010600030101010101" pitchFamily="2" charset="-122"/>
                </a:rPr>
                <a:t>杭州师范大学学科竞赛委员会</a:t>
              </a:r>
            </a:p>
          </p:txBody>
        </p:sp>
        <p:sp>
          <p:nvSpPr>
            <p:cNvPr id="15" name="文本框 14">
              <a:extLst>
                <a:ext uri="{FF2B5EF4-FFF2-40B4-BE49-F238E27FC236}">
                  <a16:creationId xmlns:a16="http://schemas.microsoft.com/office/drawing/2014/main" id="{835A5765-7D43-4E02-055D-C93552C9D33E}"/>
                </a:ext>
              </a:extLst>
            </p:cNvPr>
            <p:cNvSpPr txBox="1"/>
            <p:nvPr/>
          </p:nvSpPr>
          <p:spPr>
            <a:xfrm rot="19917925">
              <a:off x="4124286" y="3773056"/>
              <a:ext cx="269606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400" b="1" i="1" dirty="0">
                  <a:solidFill>
                    <a:schemeClr val="bg1">
                      <a:lumMod val="85000"/>
                    </a:schemeClr>
                  </a:solidFill>
                  <a:latin typeface="宋体" panose="02010600030101010101" pitchFamily="2" charset="-122"/>
                  <a:ea typeface="宋体" panose="02010600030101010101" pitchFamily="2" charset="-122"/>
                </a:rPr>
                <a:t>杭州师范大学学科竞赛委员会</a:t>
              </a:r>
            </a:p>
          </p:txBody>
        </p:sp>
        <p:sp>
          <p:nvSpPr>
            <p:cNvPr id="16" name="文本框 15">
              <a:extLst>
                <a:ext uri="{FF2B5EF4-FFF2-40B4-BE49-F238E27FC236}">
                  <a16:creationId xmlns:a16="http://schemas.microsoft.com/office/drawing/2014/main" id="{72638C68-CE7A-95EC-AB95-9FB2FA23C712}"/>
                </a:ext>
              </a:extLst>
            </p:cNvPr>
            <p:cNvSpPr txBox="1"/>
            <p:nvPr/>
          </p:nvSpPr>
          <p:spPr>
            <a:xfrm rot="19917925">
              <a:off x="7511311" y="2160449"/>
              <a:ext cx="269606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400" b="1" i="1" dirty="0">
                  <a:solidFill>
                    <a:schemeClr val="bg1">
                      <a:lumMod val="85000"/>
                    </a:schemeClr>
                  </a:solidFill>
                  <a:latin typeface="宋体" panose="02010600030101010101" pitchFamily="2" charset="-122"/>
                  <a:ea typeface="宋体" panose="02010600030101010101" pitchFamily="2" charset="-122"/>
                </a:rPr>
                <a:t>杭州师范大学学科竞赛委员会</a:t>
              </a:r>
            </a:p>
          </p:txBody>
        </p:sp>
        <p:sp>
          <p:nvSpPr>
            <p:cNvPr id="17" name="文本框 16">
              <a:extLst>
                <a:ext uri="{FF2B5EF4-FFF2-40B4-BE49-F238E27FC236}">
                  <a16:creationId xmlns:a16="http://schemas.microsoft.com/office/drawing/2014/main" id="{3001A170-25CA-0E31-26FC-043E5ABFAF5D}"/>
                </a:ext>
              </a:extLst>
            </p:cNvPr>
            <p:cNvSpPr txBox="1"/>
            <p:nvPr/>
          </p:nvSpPr>
          <p:spPr>
            <a:xfrm rot="19917925">
              <a:off x="5070733" y="5485808"/>
              <a:ext cx="269606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400" b="1" i="1" dirty="0">
                  <a:solidFill>
                    <a:schemeClr val="bg1">
                      <a:lumMod val="85000"/>
                    </a:schemeClr>
                  </a:solidFill>
                  <a:latin typeface="宋体" panose="02010600030101010101" pitchFamily="2" charset="-122"/>
                  <a:ea typeface="宋体" panose="02010600030101010101" pitchFamily="2" charset="-122"/>
                </a:rPr>
                <a:t>杭州师范大学学科竞赛委员会</a:t>
              </a:r>
            </a:p>
          </p:txBody>
        </p:sp>
      </p:grpSp>
      <p:sp>
        <p:nvSpPr>
          <p:cNvPr id="4" name="文本框 3">
            <a:extLst>
              <a:ext uri="{FF2B5EF4-FFF2-40B4-BE49-F238E27FC236}">
                <a16:creationId xmlns:a16="http://schemas.microsoft.com/office/drawing/2014/main" id="{A4CFB4DD-E7B2-624E-F671-C954D2C4B843}"/>
              </a:ext>
            </a:extLst>
          </p:cNvPr>
          <p:cNvSpPr txBox="1"/>
          <p:nvPr/>
        </p:nvSpPr>
        <p:spPr>
          <a:xfrm>
            <a:off x="2724346" y="2017186"/>
            <a:ext cx="47982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rgbClr val="1F4E79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学 院：</a:t>
            </a:r>
            <a:endParaRPr lang="zh-CN" altLang="en-US" dirty="0">
              <a:solidFill>
                <a:srgbClr val="B9B9B9"/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4F0D99C9-75F1-2555-C64A-59A2245599E5}"/>
              </a:ext>
            </a:extLst>
          </p:cNvPr>
          <p:cNvSpPr txBox="1"/>
          <p:nvPr/>
        </p:nvSpPr>
        <p:spPr>
          <a:xfrm>
            <a:off x="2724346" y="2400410"/>
            <a:ext cx="38649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chemeClr val="accent5">
                    <a:lumMod val="50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学 生：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98A28B3F-AA8A-E463-34EB-4228878FA1B7}"/>
              </a:ext>
            </a:extLst>
          </p:cNvPr>
          <p:cNvSpPr txBox="1"/>
          <p:nvPr/>
        </p:nvSpPr>
        <p:spPr>
          <a:xfrm>
            <a:off x="2724346" y="2772469"/>
            <a:ext cx="38649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chemeClr val="accent5">
                    <a:lumMod val="50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指导教师：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97B792F3-7418-C707-B3D3-D8C3F99419E0}"/>
              </a:ext>
            </a:extLst>
          </p:cNvPr>
          <p:cNvSpPr txBox="1"/>
          <p:nvPr/>
        </p:nvSpPr>
        <p:spPr>
          <a:xfrm>
            <a:off x="3299382" y="3331457"/>
            <a:ext cx="653277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dirty="0">
                <a:solidFill>
                  <a:schemeClr val="accent5">
                    <a:lumMod val="50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在</a:t>
            </a:r>
            <a:r>
              <a:rPr lang="en-US" altLang="zh-CN" sz="2000" b="1" dirty="0">
                <a:solidFill>
                  <a:srgbClr val="FF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2024</a:t>
            </a:r>
            <a:r>
              <a:rPr lang="zh-CN" altLang="en-US" sz="2000" b="1" dirty="0">
                <a:solidFill>
                  <a:srgbClr val="FF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年浙江省第二十届大学生程序设计竞赛</a:t>
            </a:r>
            <a:r>
              <a:rPr lang="zh-CN" altLang="en-US" sz="2000" b="1" dirty="0">
                <a:solidFill>
                  <a:schemeClr val="accent5">
                    <a:lumMod val="50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中荣获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1AED7BCD-A341-FDA8-C128-3194FFA0DFB0}"/>
              </a:ext>
            </a:extLst>
          </p:cNvPr>
          <p:cNvSpPr txBox="1"/>
          <p:nvPr/>
        </p:nvSpPr>
        <p:spPr>
          <a:xfrm>
            <a:off x="2724345" y="4985486"/>
            <a:ext cx="2865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chemeClr val="accent5">
                    <a:lumMod val="50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特发此证，以资奖励！</a:t>
            </a: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4268E07A-779D-5BAA-FB7D-661A7B14C565}"/>
              </a:ext>
            </a:extLst>
          </p:cNvPr>
          <p:cNvSpPr txBox="1"/>
          <p:nvPr/>
        </p:nvSpPr>
        <p:spPr>
          <a:xfrm>
            <a:off x="7135086" y="5125278"/>
            <a:ext cx="322396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>
                <a:solidFill>
                  <a:schemeClr val="accent5">
                    <a:lumMod val="50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杭州师范大学学科竞赛委员会</a:t>
            </a: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F6E86AB3-504C-5A18-0767-F82C34C5778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1978" y="4717477"/>
            <a:ext cx="1595121" cy="14927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319767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44</TotalTime>
  <Words>68</Words>
  <Application>Microsoft Office PowerPoint</Application>
  <PresentationFormat>宽屏</PresentationFormat>
  <Paragraphs>13</Paragraphs>
  <Slides>1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</vt:i4>
      </vt:variant>
    </vt:vector>
  </HeadingPairs>
  <TitlesOfParts>
    <vt:vector size="6" baseType="lpstr">
      <vt:lpstr>等线</vt:lpstr>
      <vt:lpstr>等线 Light</vt:lpstr>
      <vt:lpstr>宋体</vt:lpstr>
      <vt:lpstr>Arial</vt:lpstr>
      <vt:lpstr>Office 主题​​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志程 潘</dc:creator>
  <cp:lastModifiedBy>志程 潘</cp:lastModifiedBy>
  <cp:revision>16</cp:revision>
  <dcterms:created xsi:type="dcterms:W3CDTF">2023-09-24T03:40:19Z</dcterms:created>
  <dcterms:modified xsi:type="dcterms:W3CDTF">2024-02-27T06:32:39Z</dcterms:modified>
</cp:coreProperties>
</file>

<file path=docProps/thumbnail.jpeg>
</file>